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859338" cy="6804025"/>
  <p:notesSz cx="4572000" cy="6400800"/>
  <p:defaultTextStyle>
    <a:defPPr>
      <a:defRPr lang="en-US"/>
    </a:defPPr>
    <a:lvl1pPr marL="0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1pPr>
    <a:lvl2pPr marL="485958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2pPr>
    <a:lvl3pPr marL="971916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3pPr>
    <a:lvl4pPr marL="1457874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4pPr>
    <a:lvl5pPr marL="1943832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5pPr>
    <a:lvl6pPr marL="2429789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6pPr>
    <a:lvl7pPr marL="2915747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7pPr>
    <a:lvl8pPr marL="3401705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8pPr>
    <a:lvl9pPr marL="3887663" algn="l" defTabSz="971916" rtl="0" eaLnBrk="1" latinLnBrk="0" hangingPunct="1">
      <a:defRPr sz="19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1" userDrawn="1">
          <p15:clr>
            <a:srgbClr val="A4A3A4"/>
          </p15:clr>
        </p15:guide>
        <p15:guide id="2" pos="2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0FF"/>
    <a:srgbClr val="4C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8"/>
  </p:normalViewPr>
  <p:slideViewPr>
    <p:cSldViewPr>
      <p:cViewPr>
        <p:scale>
          <a:sx n="200" d="100"/>
          <a:sy n="200" d="100"/>
        </p:scale>
        <p:origin x="1758" y="-3462"/>
      </p:cViewPr>
      <p:guideLst>
        <p:guide orient="horz" pos="3061"/>
        <p:guide pos="22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451" y="2109248"/>
            <a:ext cx="413043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28901" y="3810254"/>
            <a:ext cx="340153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42967" y="1564926"/>
            <a:ext cx="211381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502559" y="1564926"/>
            <a:ext cx="211381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2231" y="460400"/>
            <a:ext cx="263487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0267" y="1714506"/>
            <a:ext cx="30988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652175" y="6327743"/>
            <a:ext cx="1554988" cy="294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42967" y="6327743"/>
            <a:ext cx="1117648" cy="294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498723" y="6327743"/>
            <a:ext cx="1117648" cy="294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21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0.png"/><Relationship Id="rId7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jpg"/><Relationship Id="rId4" Type="http://schemas.openxmlformats.org/officeDocument/2006/relationships/image" Target="../media/image21.png"/><Relationship Id="rId9" Type="http://schemas.openxmlformats.org/officeDocument/2006/relationships/image" Target="../media/image5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1.png"/><Relationship Id="rId7" Type="http://schemas.openxmlformats.org/officeDocument/2006/relationships/image" Target="../media/image6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jp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jpg"/><Relationship Id="rId4" Type="http://schemas.openxmlformats.org/officeDocument/2006/relationships/image" Target="../media/image74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5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jp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21.png"/><Relationship Id="rId10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962585"/>
            <a:ext cx="4859338" cy="84144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82164" y="6091697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00870" y="6129337"/>
            <a:ext cx="91503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52904" y="6138861"/>
            <a:ext cx="1409474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670" y="5249862"/>
            <a:ext cx="457145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Imagine a world </a:t>
            </a:r>
            <a:r>
              <a:rPr sz="1400" b="1" spc="-5" dirty="0">
                <a:solidFill>
                  <a:srgbClr val="FFFFFF"/>
                </a:solidFill>
                <a:latin typeface="Roboto"/>
                <a:cs typeface="Roboto"/>
              </a:rPr>
              <a:t>where anything is</a:t>
            </a:r>
            <a:r>
              <a:rPr sz="1400" b="1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possible!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143436" y="1429138"/>
            <a:ext cx="4571692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dirty="0"/>
              <a:t>a World</a:t>
            </a:r>
            <a:endParaRPr sz="2700" dirty="0"/>
          </a:p>
        </p:txBody>
      </p:sp>
      <p:sp>
        <p:nvSpPr>
          <p:cNvPr id="48" name="object 48"/>
          <p:cNvSpPr/>
          <p:nvPr/>
        </p:nvSpPr>
        <p:spPr>
          <a:xfrm>
            <a:off x="1993591" y="1037274"/>
            <a:ext cx="897423" cy="315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9">
            <a:extLst>
              <a:ext uri="{FF2B5EF4-FFF2-40B4-BE49-F238E27FC236}">
                <a16:creationId xmlns:a16="http://schemas.microsoft.com/office/drawing/2014/main" id="{4E5958FE-402F-924B-94A1-638563CD7071}"/>
              </a:ext>
            </a:extLst>
          </p:cNvPr>
          <p:cNvSpPr/>
          <p:nvPr/>
        </p:nvSpPr>
        <p:spPr>
          <a:xfrm>
            <a:off x="497600" y="2071026"/>
            <a:ext cx="1860948" cy="138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 </a:t>
            </a:r>
            <a:endParaRPr dirty="0"/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4CEE7C24-1C72-9046-B2F2-F8D9C895BF34}"/>
              </a:ext>
            </a:extLst>
          </p:cNvPr>
          <p:cNvSpPr/>
          <p:nvPr/>
        </p:nvSpPr>
        <p:spPr>
          <a:xfrm>
            <a:off x="2526190" y="2077161"/>
            <a:ext cx="1860943" cy="1387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1">
            <a:extLst>
              <a:ext uri="{FF2B5EF4-FFF2-40B4-BE49-F238E27FC236}">
                <a16:creationId xmlns:a16="http://schemas.microsoft.com/office/drawing/2014/main" id="{450888AC-FFAF-E54F-8D87-55273839B959}"/>
              </a:ext>
            </a:extLst>
          </p:cNvPr>
          <p:cNvSpPr/>
          <p:nvPr/>
        </p:nvSpPr>
        <p:spPr>
          <a:xfrm>
            <a:off x="502355" y="3609034"/>
            <a:ext cx="1868716" cy="1398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3">
            <a:extLst>
              <a:ext uri="{FF2B5EF4-FFF2-40B4-BE49-F238E27FC236}">
                <a16:creationId xmlns:a16="http://schemas.microsoft.com/office/drawing/2014/main" id="{18DC06B1-2A72-D847-A2F3-138604EF047B}"/>
              </a:ext>
            </a:extLst>
          </p:cNvPr>
          <p:cNvSpPr/>
          <p:nvPr/>
        </p:nvSpPr>
        <p:spPr>
          <a:xfrm>
            <a:off x="2518422" y="3610956"/>
            <a:ext cx="1868710" cy="1394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Tekstvak 58">
            <a:extLst>
              <a:ext uri="{FF2B5EF4-FFF2-40B4-BE49-F238E27FC236}">
                <a16:creationId xmlns:a16="http://schemas.microsoft.com/office/drawing/2014/main" id="{313C40E1-3618-43A8-AFD8-E0CE2065C44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6" cy="1122362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62"/>
            <a:ext cx="4859336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30512"/>
            <a:ext cx="4859336" cy="2635250"/>
          </a:xfrm>
          <a:custGeom>
            <a:avLst/>
            <a:gdLst/>
            <a:ahLst/>
            <a:cxnLst/>
            <a:rect l="l" t="t" r="r" b="b"/>
            <a:pathLst>
              <a:path w="4572000" h="2635250">
                <a:moveTo>
                  <a:pt x="0" y="2635250"/>
                </a:moveTo>
                <a:lnTo>
                  <a:pt x="4572000" y="2635250"/>
                </a:lnTo>
                <a:lnTo>
                  <a:pt x="4572000" y="0"/>
                </a:lnTo>
                <a:lnTo>
                  <a:pt x="0" y="0"/>
                </a:lnTo>
                <a:lnTo>
                  <a:pt x="0" y="263525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669" y="5456237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817812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Go Up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spc="-10" dirty="0"/>
              <a:t>Down</a:t>
            </a:r>
            <a:endParaRPr sz="2400" dirty="0"/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669" y="12881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4302" y="3585396"/>
            <a:ext cx="1744672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459411"/>
            <a:ext cx="4859336" cy="1344611"/>
          </a:xfrm>
          <a:custGeom>
            <a:avLst/>
            <a:gdLst/>
            <a:ahLst/>
            <a:cxnLst/>
            <a:rect l="l" t="t" r="r" b="b"/>
            <a:pathLst>
              <a:path w="4572000" h="1143000">
                <a:moveTo>
                  <a:pt x="0" y="1143000"/>
                </a:moveTo>
                <a:lnTo>
                  <a:pt x="4572000" y="1143000"/>
                </a:lnTo>
                <a:lnTo>
                  <a:pt x="45720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446712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3669" y="56061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67769" y="1654492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27730" y="2278544"/>
            <a:ext cx="13137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78030" y="1806777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780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9569" y="2264209"/>
            <a:ext cx="112909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645" y="1806777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45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65074" y="1762911"/>
            <a:ext cx="712469" cy="535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95760" y="2311866"/>
            <a:ext cx="43307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52394" y="2311866"/>
            <a:ext cx="73914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10" dirty="0">
                <a:solidFill>
                  <a:srgbClr val="636466"/>
                </a:solidFill>
                <a:latin typeface="Roboto"/>
                <a:cs typeface="Roboto"/>
              </a:rPr>
              <a:t>Woods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and</a:t>
            </a:r>
            <a:r>
              <a:rPr sz="700" spc="-5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Bench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0728" y="36817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0728" y="3707059"/>
            <a:ext cx="485875" cy="3088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728" y="36817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36837" y="4036416"/>
            <a:ext cx="37465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04156" y="5207212"/>
            <a:ext cx="26019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75060" y="5004157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02536" y="3721343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40184" y="118999"/>
                </a:moveTo>
                <a:lnTo>
                  <a:pt x="66905" y="118999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97"/>
                </a:lnTo>
                <a:lnTo>
                  <a:pt x="90146" y="363220"/>
                </a:lnTo>
                <a:lnTo>
                  <a:pt x="96169" y="367280"/>
                </a:lnTo>
                <a:lnTo>
                  <a:pt x="103545" y="368769"/>
                </a:lnTo>
                <a:lnTo>
                  <a:pt x="110920" y="367280"/>
                </a:lnTo>
                <a:lnTo>
                  <a:pt x="116943" y="363220"/>
                </a:lnTo>
                <a:lnTo>
                  <a:pt x="121004" y="357197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9"/>
                </a:lnTo>
                <a:close/>
              </a:path>
              <a:path w="208279" h="368935">
                <a:moveTo>
                  <a:pt x="108193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9"/>
                </a:lnTo>
                <a:lnTo>
                  <a:pt x="194629" y="118999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19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02536" y="4753816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94624" y="249758"/>
                </a:moveTo>
                <a:lnTo>
                  <a:pt x="13458" y="249758"/>
                </a:lnTo>
                <a:lnTo>
                  <a:pt x="5691" y="252127"/>
                </a:lnTo>
                <a:lnTo>
                  <a:pt x="914" y="257987"/>
                </a:lnTo>
                <a:lnTo>
                  <a:pt x="0" y="265467"/>
                </a:lnTo>
                <a:lnTo>
                  <a:pt x="3819" y="272694"/>
                </a:lnTo>
                <a:lnTo>
                  <a:pt x="99895" y="368757"/>
                </a:lnTo>
                <a:lnTo>
                  <a:pt x="108200" y="368757"/>
                </a:lnTo>
                <a:lnTo>
                  <a:pt x="204263" y="272694"/>
                </a:lnTo>
                <a:lnTo>
                  <a:pt x="208088" y="265467"/>
                </a:lnTo>
                <a:lnTo>
                  <a:pt x="207173" y="257987"/>
                </a:lnTo>
                <a:lnTo>
                  <a:pt x="202393" y="252127"/>
                </a:lnTo>
                <a:lnTo>
                  <a:pt x="194624" y="249758"/>
                </a:lnTo>
                <a:close/>
              </a:path>
              <a:path w="208279" h="368935">
                <a:moveTo>
                  <a:pt x="104543" y="0"/>
                </a:moveTo>
                <a:lnTo>
                  <a:pt x="97167" y="1487"/>
                </a:lnTo>
                <a:lnTo>
                  <a:pt x="91144" y="5543"/>
                </a:lnTo>
                <a:lnTo>
                  <a:pt x="87083" y="11562"/>
                </a:lnTo>
                <a:lnTo>
                  <a:pt x="85594" y="18935"/>
                </a:lnTo>
                <a:lnTo>
                  <a:pt x="85594" y="19227"/>
                </a:lnTo>
                <a:lnTo>
                  <a:pt x="67903" y="249758"/>
                </a:lnTo>
                <a:lnTo>
                  <a:pt x="141182" y="249758"/>
                </a:lnTo>
                <a:lnTo>
                  <a:pt x="123479" y="19227"/>
                </a:lnTo>
                <a:lnTo>
                  <a:pt x="123491" y="18935"/>
                </a:lnTo>
                <a:lnTo>
                  <a:pt x="122002" y="11562"/>
                </a:lnTo>
                <a:lnTo>
                  <a:pt x="117941" y="5543"/>
                </a:lnTo>
                <a:lnTo>
                  <a:pt x="111918" y="1487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667669" y="6065076"/>
            <a:ext cx="28956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up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77461" y="5797192"/>
            <a:ext cx="204584" cy="221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7461" y="6043101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06102" y="6043101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8819" y="6043101"/>
            <a:ext cx="204584" cy="2219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90252" y="1846475"/>
            <a:ext cx="643836" cy="409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43669" y="3304248"/>
            <a:ext cx="4572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755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y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dirty="0">
                <a:solidFill>
                  <a:srgbClr val="636466"/>
                </a:solidFill>
                <a:latin typeface="Roboto-MediumItalic"/>
                <a:cs typeface="Roboto-MediumItalic"/>
              </a:rPr>
              <a:t>up and</a:t>
            </a:r>
            <a:r>
              <a:rPr sz="900" i="1" spc="-4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down.</a:t>
            </a:r>
            <a:endParaRPr sz="900" dirty="0">
              <a:latin typeface="Roboto-MediumItalic"/>
              <a:cs typeface="Roboto-MediumItalic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34FC9FF4-FADE-47D7-8759-2E3B7B98AFAE}"/>
              </a:ext>
            </a:extLst>
          </p:cNvPr>
          <p:cNvSpPr txBox="1"/>
          <p:nvPr/>
        </p:nvSpPr>
        <p:spPr>
          <a:xfrm>
            <a:off x="143670" y="2943654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900" dirty="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5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Change</a:t>
            </a:r>
            <a:r>
              <a:rPr spc="-50" dirty="0"/>
              <a:t> </a:t>
            </a:r>
            <a:r>
              <a:rPr spc="-5" dirty="0"/>
              <a:t>Costumes</a:t>
            </a:r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5012" y="1465262"/>
            <a:ext cx="328929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Animate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when you click</a:t>
            </a:r>
            <a:r>
              <a:rPr sz="12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9476" y="2066010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9463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9464" y="3926686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9463" y="392668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00850" y="5206939"/>
            <a:ext cx="120286" cy="135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BF6B016E-E3C7-DC4A-9935-5B82F2705F2A}"/>
              </a:ext>
            </a:extLst>
          </p:cNvPr>
          <p:cNvSpPr txBox="1"/>
          <p:nvPr/>
        </p:nvSpPr>
        <p:spPr>
          <a:xfrm>
            <a:off x="867570" y="6129337"/>
            <a:ext cx="142664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22" name="Tekstvak 58">
            <a:extLst>
              <a:ext uri="{FF2B5EF4-FFF2-40B4-BE49-F238E27FC236}">
                <a16:creationId xmlns:a16="http://schemas.microsoft.com/office/drawing/2014/main" id="{515F78EA-AD30-470A-83D6-EF64549B3DE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8713"/>
            <a:ext cx="4859338" cy="1649095"/>
          </a:xfrm>
          <a:custGeom>
            <a:avLst/>
            <a:gdLst/>
            <a:ahLst/>
            <a:cxnLst/>
            <a:rect l="l" t="t" r="r" b="b"/>
            <a:pathLst>
              <a:path w="4572000" h="1649095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77286"/>
            <a:ext cx="4859338" cy="2559050"/>
          </a:xfrm>
          <a:custGeom>
            <a:avLst/>
            <a:gdLst/>
            <a:ahLst/>
            <a:cxnLst/>
            <a:rect l="l" t="t" r="r" b="b"/>
            <a:pathLst>
              <a:path w="4572000" h="2559050">
                <a:moveTo>
                  <a:pt x="0" y="2558910"/>
                </a:moveTo>
                <a:lnTo>
                  <a:pt x="4572000" y="2558910"/>
                </a:lnTo>
                <a:lnTo>
                  <a:pt x="4572000" y="0"/>
                </a:lnTo>
                <a:lnTo>
                  <a:pt x="0" y="0"/>
                </a:lnTo>
                <a:lnTo>
                  <a:pt x="0" y="255891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64586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Change</a:t>
            </a:r>
            <a:r>
              <a:rPr sz="2400" spc="-55" dirty="0"/>
              <a:t> </a:t>
            </a:r>
            <a:r>
              <a:rPr sz="2400" spc="-5" dirty="0"/>
              <a:t>Costumes</a:t>
            </a:r>
            <a:endParaRPr sz="2400" dirty="0"/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69" y="12373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669" y="28883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67769" y="1654492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02330" y="2303659"/>
            <a:ext cx="1415310" cy="152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03430" y="1806777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034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23210" y="2308692"/>
            <a:ext cx="37782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Rooster</a:t>
            </a:r>
            <a:endParaRPr sz="8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9870" y="2310932"/>
            <a:ext cx="140849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7645" y="1806777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645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65074" y="1760538"/>
            <a:ext cx="712469" cy="524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17754" y="2308692"/>
            <a:ext cx="4089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Blue</a:t>
            </a:r>
            <a:r>
              <a:rPr sz="8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Sky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51770" y="3297826"/>
            <a:ext cx="1650999" cy="1621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5336197"/>
            <a:ext cx="4859338" cy="1467828"/>
          </a:xfrm>
          <a:custGeom>
            <a:avLst/>
            <a:gdLst/>
            <a:ahLst/>
            <a:cxnLst/>
            <a:rect l="l" t="t" r="r" b="b"/>
            <a:pathLst>
              <a:path w="4572000" h="1266825">
                <a:moveTo>
                  <a:pt x="0" y="1266215"/>
                </a:moveTo>
                <a:lnTo>
                  <a:pt x="4572000" y="1266215"/>
                </a:lnTo>
                <a:lnTo>
                  <a:pt x="4572000" y="0"/>
                </a:lnTo>
                <a:lnTo>
                  <a:pt x="0" y="0"/>
                </a:lnTo>
                <a:lnTo>
                  <a:pt x="0" y="126621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5323483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3669" y="5466420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1054" y="3293443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054" y="3293443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1054" y="3637470"/>
            <a:ext cx="48577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spcBef>
                <a:spcPts val="100"/>
              </a:spcBef>
            </a:pPr>
            <a:r>
              <a:rPr lang="en-US" sz="600" dirty="0">
                <a:latin typeface="Roboto"/>
                <a:cs typeface="Roboto"/>
              </a:rPr>
              <a:t>Rooster</a:t>
            </a:r>
            <a:endParaRPr sz="600" dirty="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3791" y="5688013"/>
            <a:ext cx="834812" cy="665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3792" y="5688013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3748" y="6068845"/>
            <a:ext cx="102552" cy="114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3669" y="5867336"/>
            <a:ext cx="45720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42469" y="3516917"/>
            <a:ext cx="11391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one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costume.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42470" y="4083337"/>
            <a:ext cx="85851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another.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50369" y="3681655"/>
            <a:ext cx="762000" cy="173355"/>
          </a:xfrm>
          <a:custGeom>
            <a:avLst/>
            <a:gdLst/>
            <a:ahLst/>
            <a:cxnLst/>
            <a:rect l="l" t="t" r="r" b="b"/>
            <a:pathLst>
              <a:path w="762000" h="173354">
                <a:moveTo>
                  <a:pt x="761745" y="0"/>
                </a:moveTo>
                <a:lnTo>
                  <a:pt x="7617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63069" y="4239915"/>
            <a:ext cx="749300" cy="173355"/>
          </a:xfrm>
          <a:custGeom>
            <a:avLst/>
            <a:gdLst/>
            <a:ahLst/>
            <a:cxnLst/>
            <a:rect l="l" t="t" r="r" b="b"/>
            <a:pathLst>
              <a:path w="749300" h="173354">
                <a:moveTo>
                  <a:pt x="749045" y="0"/>
                </a:moveTo>
                <a:lnTo>
                  <a:pt x="7490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6452" y="1809625"/>
            <a:ext cx="441642" cy="4945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0470" y="3321520"/>
            <a:ext cx="295059" cy="330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6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3669" y="634728"/>
            <a:ext cx="45720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000" dirty="0"/>
              <a:t>Glide </a:t>
            </a:r>
            <a:r>
              <a:rPr sz="2000" spc="-15" dirty="0"/>
              <a:t>From </a:t>
            </a:r>
            <a:r>
              <a:rPr sz="2000" spc="-5" dirty="0"/>
              <a:t>Here</a:t>
            </a:r>
            <a:r>
              <a:rPr sz="2000" spc="-60" dirty="0"/>
              <a:t> </a:t>
            </a:r>
            <a:r>
              <a:rPr sz="2000" spc="-25" dirty="0"/>
              <a:t>to</a:t>
            </a:r>
            <a:r>
              <a:rPr lang="en-US" sz="2000" spc="-25" dirty="0"/>
              <a:t> There</a:t>
            </a:r>
            <a:endParaRPr sz="2000" spc="-25" dirty="0"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06639" y="1305243"/>
            <a:ext cx="1644650" cy="455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 marR="5080" indent="-123825">
              <a:lnSpc>
                <a:spcPct val="125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sprite glide</a:t>
            </a:r>
            <a:r>
              <a:rPr sz="1200" spc="-13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Roboto-Medium"/>
                <a:cs typeface="Roboto-Medium"/>
              </a:rPr>
              <a:t>from 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one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point to</a:t>
            </a:r>
            <a:r>
              <a:rPr sz="12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another.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097" y="2066010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6097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6097" y="3923346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6097" y="39233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CF63B7F6-C2A8-1946-A3F6-64C1AC66A557}"/>
              </a:ext>
            </a:extLst>
          </p:cNvPr>
          <p:cNvSpPr txBox="1"/>
          <p:nvPr/>
        </p:nvSpPr>
        <p:spPr>
          <a:xfrm>
            <a:off x="867570" y="6129337"/>
            <a:ext cx="142664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D78A0053-E335-4E2A-AE5C-44C9E21A2960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641"/>
            <a:ext cx="4859335" cy="1123640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75"/>
            <a:ext cx="4859335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64408"/>
            <a:ext cx="4859335" cy="1621790"/>
          </a:xfrm>
          <a:custGeom>
            <a:avLst/>
            <a:gdLst/>
            <a:ahLst/>
            <a:cxnLst/>
            <a:rect l="l" t="t" r="r" b="b"/>
            <a:pathLst>
              <a:path w="4572000" h="1621789">
                <a:moveTo>
                  <a:pt x="0" y="1621307"/>
                </a:moveTo>
                <a:lnTo>
                  <a:pt x="4572000" y="1621307"/>
                </a:lnTo>
                <a:lnTo>
                  <a:pt x="4572000" y="0"/>
                </a:lnTo>
                <a:lnTo>
                  <a:pt x="0" y="0"/>
                </a:lnTo>
                <a:lnTo>
                  <a:pt x="0" y="16213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651695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136390" cy="556563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000" dirty="0"/>
              <a:t>Glide </a:t>
            </a:r>
            <a:r>
              <a:rPr sz="2000" spc="-10" dirty="0"/>
              <a:t>From </a:t>
            </a:r>
            <a:r>
              <a:rPr sz="2000" spc="-5" dirty="0"/>
              <a:t>Here</a:t>
            </a:r>
            <a:r>
              <a:rPr sz="2000" spc="-85" dirty="0"/>
              <a:t> </a:t>
            </a:r>
            <a:r>
              <a:rPr sz="2000" spc="-20" dirty="0"/>
              <a:t>to</a:t>
            </a:r>
            <a:r>
              <a:rPr lang="en-US" sz="2000" spc="-20" dirty="0"/>
              <a:t> There</a:t>
            </a:r>
            <a:endParaRPr sz="2000" dirty="0"/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69" y="12881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669" y="28375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0539" y="3177985"/>
            <a:ext cx="1721294" cy="928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582" y="326804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782" y="3308895"/>
            <a:ext cx="373664" cy="358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582" y="326804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0553" y="3639927"/>
            <a:ext cx="205104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600" spc="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6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285717"/>
            <a:ext cx="4859335" cy="767715"/>
          </a:xfrm>
          <a:custGeom>
            <a:avLst/>
            <a:gdLst/>
            <a:ahLst/>
            <a:cxnLst/>
            <a:rect l="l" t="t" r="r" b="b"/>
            <a:pathLst>
              <a:path w="4572000" h="767714">
                <a:moveTo>
                  <a:pt x="0" y="767295"/>
                </a:moveTo>
                <a:lnTo>
                  <a:pt x="4572000" y="767295"/>
                </a:lnTo>
                <a:lnTo>
                  <a:pt x="4572000" y="0"/>
                </a:lnTo>
                <a:lnTo>
                  <a:pt x="0" y="0"/>
                </a:lnTo>
                <a:lnTo>
                  <a:pt x="0" y="76729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273016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5053011"/>
            <a:ext cx="4859335" cy="1751013"/>
          </a:xfrm>
          <a:custGeom>
            <a:avLst/>
            <a:gdLst/>
            <a:ahLst/>
            <a:cxnLst/>
            <a:rect l="l" t="t" r="r" b="b"/>
            <a:pathLst>
              <a:path w="4572000" h="154940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50403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595" y="5347557"/>
            <a:ext cx="1088038" cy="10184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6595" y="5347557"/>
            <a:ext cx="1088390" cy="1018540"/>
          </a:xfrm>
          <a:custGeom>
            <a:avLst/>
            <a:gdLst/>
            <a:ahLst/>
            <a:cxnLst/>
            <a:rect l="l" t="t" r="r" b="b"/>
            <a:pathLst>
              <a:path w="1088390" h="1018539">
                <a:moveTo>
                  <a:pt x="62484" y="0"/>
                </a:moveTo>
                <a:lnTo>
                  <a:pt x="26360" y="976"/>
                </a:lnTo>
                <a:lnTo>
                  <a:pt x="7810" y="7810"/>
                </a:lnTo>
                <a:lnTo>
                  <a:pt x="976" y="26360"/>
                </a:lnTo>
                <a:lnTo>
                  <a:pt x="0" y="62484"/>
                </a:lnTo>
                <a:lnTo>
                  <a:pt x="0" y="955954"/>
                </a:lnTo>
                <a:lnTo>
                  <a:pt x="976" y="992077"/>
                </a:lnTo>
                <a:lnTo>
                  <a:pt x="7810" y="1010627"/>
                </a:lnTo>
                <a:lnTo>
                  <a:pt x="26360" y="1017462"/>
                </a:lnTo>
                <a:lnTo>
                  <a:pt x="62484" y="1018438"/>
                </a:lnTo>
                <a:lnTo>
                  <a:pt x="1025550" y="1018438"/>
                </a:lnTo>
                <a:lnTo>
                  <a:pt x="1061673" y="1017462"/>
                </a:lnTo>
                <a:lnTo>
                  <a:pt x="1080223" y="1010627"/>
                </a:lnTo>
                <a:lnTo>
                  <a:pt x="1087058" y="992077"/>
                </a:lnTo>
                <a:lnTo>
                  <a:pt x="1088034" y="955954"/>
                </a:lnTo>
                <a:lnTo>
                  <a:pt x="1088034" y="62484"/>
                </a:lnTo>
                <a:lnTo>
                  <a:pt x="1087058" y="26360"/>
                </a:lnTo>
                <a:lnTo>
                  <a:pt x="1080223" y="7810"/>
                </a:lnTo>
                <a:lnTo>
                  <a:pt x="1061673" y="976"/>
                </a:lnTo>
                <a:lnTo>
                  <a:pt x="1025550" y="0"/>
                </a:lnTo>
                <a:lnTo>
                  <a:pt x="62484" y="0"/>
                </a:lnTo>
                <a:close/>
              </a:path>
            </a:pathLst>
          </a:custGeom>
          <a:ln w="15621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67769" y="1654492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88968" y="2298498"/>
            <a:ext cx="1042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03430" y="1806777"/>
            <a:ext cx="412394" cy="412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034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24288" y="1792045"/>
            <a:ext cx="557415" cy="50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79814" y="2308692"/>
            <a:ext cx="26479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800" spc="1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2266" y="2302192"/>
            <a:ext cx="8572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4419" y="1806777"/>
            <a:ext cx="412392" cy="4123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4418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65074" y="1760537"/>
            <a:ext cx="712469" cy="5193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91375" y="2308692"/>
            <a:ext cx="26098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Stars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44069" y="3575733"/>
            <a:ext cx="11303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starting</a:t>
            </a:r>
            <a:r>
              <a:rPr sz="900" spc="-11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44728" y="3813832"/>
            <a:ext cx="92456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end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33120" y="3661140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3071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29769" y="3909981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6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743869" y="5612066"/>
            <a:ext cx="2752090" cy="761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53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When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move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sprite, you can see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numbers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for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and </a:t>
            </a: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</a:t>
            </a:r>
            <a:r>
              <a:rPr sz="900" b="1" spc="-5" dirty="0">
                <a:solidFill>
                  <a:srgbClr val="636466"/>
                </a:solidFill>
                <a:latin typeface="Roboto-Black"/>
                <a:cs typeface="Roboto-Black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update.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</a:pPr>
            <a:endParaRPr sz="1100" dirty="0">
              <a:latin typeface="Roboto-Medium"/>
              <a:cs typeface="Roboto-Medium"/>
            </a:endParaRPr>
          </a:p>
          <a:p>
            <a:pPr marL="12700"/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right.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up and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97167" y="4651947"/>
            <a:ext cx="484416" cy="2778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97159" y="4651946"/>
            <a:ext cx="484505" cy="278130"/>
          </a:xfrm>
          <a:custGeom>
            <a:avLst/>
            <a:gdLst/>
            <a:ahLst/>
            <a:cxnLst/>
            <a:rect l="l" t="t" r="r" b="b"/>
            <a:pathLst>
              <a:path w="484504" h="2781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01625"/>
                </a:lnTo>
                <a:lnTo>
                  <a:pt x="1190" y="245678"/>
                </a:lnTo>
                <a:lnTo>
                  <a:pt x="9525" y="268300"/>
                </a:lnTo>
                <a:lnTo>
                  <a:pt x="32146" y="276634"/>
                </a:lnTo>
                <a:lnTo>
                  <a:pt x="76200" y="277825"/>
                </a:lnTo>
                <a:lnTo>
                  <a:pt x="408216" y="277825"/>
                </a:lnTo>
                <a:lnTo>
                  <a:pt x="452269" y="276634"/>
                </a:lnTo>
                <a:lnTo>
                  <a:pt x="474891" y="268300"/>
                </a:lnTo>
                <a:lnTo>
                  <a:pt x="483225" y="245678"/>
                </a:lnTo>
                <a:lnTo>
                  <a:pt x="484416" y="201625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2119" y="4786312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10390" y="5712239"/>
            <a:ext cx="102552" cy="114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5A188EE7-FAA1-3243-90BC-25A3C53B087F}"/>
              </a:ext>
            </a:extLst>
          </p:cNvPr>
          <p:cNvSpPr txBox="1"/>
          <p:nvPr/>
        </p:nvSpPr>
        <p:spPr>
          <a:xfrm>
            <a:off x="143669" y="4386235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50" name="object 42">
            <a:extLst>
              <a:ext uri="{FF2B5EF4-FFF2-40B4-BE49-F238E27FC236}">
                <a16:creationId xmlns:a16="http://schemas.microsoft.com/office/drawing/2014/main" id="{6E1B84B5-1C78-4C4B-B133-8C6B56C5D371}"/>
              </a:ext>
            </a:extLst>
          </p:cNvPr>
          <p:cNvSpPr txBox="1"/>
          <p:nvPr/>
        </p:nvSpPr>
        <p:spPr>
          <a:xfrm>
            <a:off x="143669" y="5233321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400" b="1" spc="55" dirty="0">
                <a:solidFill>
                  <a:srgbClr val="00B0F0"/>
                </a:solidFill>
                <a:latin typeface="Montserrat-Black"/>
                <a:cs typeface="Montserrat-Black"/>
              </a:rPr>
              <a:t>TIP</a:t>
            </a:r>
            <a:endParaRPr sz="1400" dirty="0">
              <a:solidFill>
                <a:srgbClr val="00B0F0"/>
              </a:solidFill>
              <a:latin typeface="Montserrat-Black"/>
              <a:cs typeface="Montserrat-Black"/>
            </a:endParaRPr>
          </a:p>
        </p:txBody>
      </p:sp>
      <p:sp>
        <p:nvSpPr>
          <p:cNvPr id="52" name="object 38">
            <a:extLst>
              <a:ext uri="{FF2B5EF4-FFF2-40B4-BE49-F238E27FC236}">
                <a16:creationId xmlns:a16="http://schemas.microsoft.com/office/drawing/2014/main" id="{3B99D10D-4D11-4B17-B81C-62CBF22511DB}"/>
              </a:ext>
            </a:extLst>
          </p:cNvPr>
          <p:cNvSpPr txBox="1"/>
          <p:nvPr/>
        </p:nvSpPr>
        <p:spPr>
          <a:xfrm>
            <a:off x="2429669" y="4644752"/>
            <a:ext cx="800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spcBef>
                <a:spcPts val="100"/>
              </a:spcBef>
            </a:pP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lang="en-US"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" dirty="0"/>
              <a:t>Grow </a:t>
            </a:r>
            <a:r>
              <a:rPr spc="5" dirty="0"/>
              <a:t>and</a:t>
            </a:r>
            <a:r>
              <a:rPr spc="-70" dirty="0"/>
              <a:t> </a:t>
            </a:r>
            <a:r>
              <a:rPr dirty="0"/>
              <a:t>Shrink</a:t>
            </a:r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25078" y="1554162"/>
            <a:ext cx="30073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change size when you click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7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097" y="2142210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6097" y="21422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6097" y="3999546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6097" y="39995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3893" y="4792279"/>
            <a:ext cx="88392" cy="140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2329" y="4792278"/>
            <a:ext cx="65130" cy="141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74306" y="5082079"/>
            <a:ext cx="120286" cy="135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7B0A5AC1-887C-F54D-A12C-C00037ECF7A1}"/>
              </a:ext>
            </a:extLst>
          </p:cNvPr>
          <p:cNvSpPr txBox="1"/>
          <p:nvPr/>
        </p:nvSpPr>
        <p:spPr>
          <a:xfrm>
            <a:off x="867569" y="6129337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24" name="Tekstvak 58">
            <a:extLst>
              <a:ext uri="{FF2B5EF4-FFF2-40B4-BE49-F238E27FC236}">
                <a16:creationId xmlns:a16="http://schemas.microsoft.com/office/drawing/2014/main" id="{20DFF12F-3803-432F-988F-387C35388BDF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4859336" cy="1122998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75"/>
            <a:ext cx="4859336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spc="-15" dirty="0"/>
              <a:t>Grow </a:t>
            </a:r>
            <a:r>
              <a:rPr sz="2400" spc="5" dirty="0"/>
              <a:t>and</a:t>
            </a:r>
            <a:r>
              <a:rPr sz="2400" spc="-70" dirty="0"/>
              <a:t> </a:t>
            </a:r>
            <a:r>
              <a:rPr sz="2400" dirty="0"/>
              <a:t>Shrink</a:t>
            </a:r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670" y="1288119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6381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470" y="1763713"/>
            <a:ext cx="695883" cy="522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96381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9853" y="2267705"/>
            <a:ext cx="107265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back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8699" y="1759586"/>
            <a:ext cx="412390" cy="412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8695" y="175958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62608" y="2267706"/>
            <a:ext cx="8572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84760" y="1759586"/>
            <a:ext cx="412394" cy="4123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84760" y="175958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55667" y="2294315"/>
            <a:ext cx="40195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Theater</a:t>
            </a:r>
            <a:r>
              <a:rPr sz="700" spc="-65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19059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19059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92661" y="2291141"/>
            <a:ext cx="59499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231F20"/>
                </a:solidFill>
                <a:latin typeface="Roboto"/>
                <a:cs typeface="Roboto"/>
              </a:rPr>
              <a:t>Drums</a:t>
            </a:r>
            <a:r>
              <a:rPr sz="800" spc="-80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800" spc="-10" dirty="0">
                <a:solidFill>
                  <a:srgbClr val="231F20"/>
                </a:solidFill>
                <a:latin typeface="Roboto"/>
                <a:cs typeface="Roboto"/>
              </a:rPr>
              <a:t>Tabla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67769" y="1654492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2664409"/>
            <a:ext cx="4859336" cy="2621915"/>
          </a:xfrm>
          <a:custGeom>
            <a:avLst/>
            <a:gdLst/>
            <a:ahLst/>
            <a:cxnLst/>
            <a:rect l="l" t="t" r="r" b="b"/>
            <a:pathLst>
              <a:path w="4572000" h="2621915">
                <a:moveTo>
                  <a:pt x="0" y="2621432"/>
                </a:moveTo>
                <a:lnTo>
                  <a:pt x="4572000" y="2621432"/>
                </a:lnTo>
                <a:lnTo>
                  <a:pt x="4572000" y="0"/>
                </a:lnTo>
                <a:lnTo>
                  <a:pt x="0" y="0"/>
                </a:lnTo>
                <a:lnTo>
                  <a:pt x="0" y="262143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2651695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5285841"/>
            <a:ext cx="4859336" cy="1518184"/>
          </a:xfrm>
          <a:custGeom>
            <a:avLst/>
            <a:gdLst/>
            <a:ahLst/>
            <a:cxnLst/>
            <a:rect l="l" t="t" r="r" b="b"/>
            <a:pathLst>
              <a:path w="4572000" h="1316989">
                <a:moveTo>
                  <a:pt x="0" y="1316570"/>
                </a:moveTo>
                <a:lnTo>
                  <a:pt x="4572000" y="1316570"/>
                </a:lnTo>
                <a:lnTo>
                  <a:pt x="4572000" y="0"/>
                </a:lnTo>
                <a:lnTo>
                  <a:pt x="0" y="0"/>
                </a:lnTo>
                <a:lnTo>
                  <a:pt x="0" y="131657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5273141"/>
            <a:ext cx="4859336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3669" y="5389203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669" y="28375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22546" y="3243544"/>
            <a:ext cx="1914245" cy="1735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2859" y="336964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2859" y="336964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8885" y="3728827"/>
            <a:ext cx="45275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Drums</a:t>
            </a:r>
            <a:r>
              <a:rPr sz="6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600" spc="-10" dirty="0">
                <a:solidFill>
                  <a:srgbClr val="636466"/>
                </a:solidFill>
                <a:latin typeface="Roboto"/>
                <a:cs typeface="Roboto"/>
              </a:rPr>
              <a:t>Tabla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4364" y="3416287"/>
            <a:ext cx="390337" cy="300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3791" y="5637213"/>
            <a:ext cx="834812" cy="665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3792" y="5637213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98848" y="5992645"/>
            <a:ext cx="102552" cy="114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43869" y="5906452"/>
            <a:ext cx="14478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19889" y="3793787"/>
            <a:ext cx="1107440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larger</a:t>
            </a:r>
            <a:r>
              <a:rPr sz="900" spc="-7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make it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bigger.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19890" y="4519613"/>
            <a:ext cx="1089025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100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return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original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size.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06148" y="4575491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06148" y="4054905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67222" y="1785368"/>
            <a:ext cx="626893" cy="523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dirty="0"/>
              <a:t>Change</a:t>
            </a:r>
            <a:r>
              <a:rPr spc="-40" dirty="0"/>
              <a:t> </a:t>
            </a:r>
            <a:r>
              <a:rPr spc="-10" dirty="0"/>
              <a:t>Backdrops</a:t>
            </a:r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5013" y="1490662"/>
            <a:ext cx="3289299" cy="203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Change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scenes by switching</a:t>
            </a:r>
            <a:r>
              <a:rPr sz="1200" spc="-4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backdrops.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8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097" y="209139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6097" y="20914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6097" y="3948746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6097" y="394874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D2591C8-E53B-2B46-A476-0E8DB3F39666}"/>
              </a:ext>
            </a:extLst>
          </p:cNvPr>
          <p:cNvSpPr txBox="1"/>
          <p:nvPr/>
        </p:nvSpPr>
        <p:spPr>
          <a:xfrm>
            <a:off x="867569" y="6129337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8B6B338A-F2FF-47A3-82F6-C19B2F67257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4869" y="6151214"/>
            <a:ext cx="80264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Create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a</a:t>
            </a:r>
            <a:r>
              <a:rPr sz="10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Story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28713"/>
            <a:ext cx="4859338" cy="2381885"/>
          </a:xfrm>
          <a:custGeom>
            <a:avLst/>
            <a:gdLst/>
            <a:ahLst/>
            <a:cxnLst/>
            <a:rect l="l" t="t" r="r" b="b"/>
            <a:pathLst>
              <a:path w="4572000" h="2381885">
                <a:moveTo>
                  <a:pt x="0" y="2381504"/>
                </a:moveTo>
                <a:lnTo>
                  <a:pt x="4572000" y="2381504"/>
                </a:lnTo>
                <a:lnTo>
                  <a:pt x="4572000" y="0"/>
                </a:lnTo>
                <a:lnTo>
                  <a:pt x="0" y="0"/>
                </a:lnTo>
                <a:lnTo>
                  <a:pt x="0" y="2381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510216"/>
            <a:ext cx="4859338" cy="2019935"/>
          </a:xfrm>
          <a:custGeom>
            <a:avLst/>
            <a:gdLst/>
            <a:ahLst/>
            <a:cxnLst/>
            <a:rect l="l" t="t" r="r" b="b"/>
            <a:pathLst>
              <a:path w="4572000" h="2019935">
                <a:moveTo>
                  <a:pt x="0" y="2019808"/>
                </a:moveTo>
                <a:lnTo>
                  <a:pt x="4572000" y="2019808"/>
                </a:lnTo>
                <a:lnTo>
                  <a:pt x="4572000" y="0"/>
                </a:lnTo>
                <a:lnTo>
                  <a:pt x="0" y="0"/>
                </a:lnTo>
                <a:lnTo>
                  <a:pt x="0" y="201980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49751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530024"/>
            <a:ext cx="4859338" cy="1274001"/>
          </a:xfrm>
          <a:custGeom>
            <a:avLst/>
            <a:gdLst/>
            <a:ahLst/>
            <a:cxnLst/>
            <a:rect l="l" t="t" r="r" b="b"/>
            <a:pathLst>
              <a:path w="4572000" h="1072514">
                <a:moveTo>
                  <a:pt x="0" y="1072388"/>
                </a:moveTo>
                <a:lnTo>
                  <a:pt x="4572000" y="1072388"/>
                </a:lnTo>
                <a:lnTo>
                  <a:pt x="4572000" y="0"/>
                </a:lnTo>
                <a:lnTo>
                  <a:pt x="0" y="0"/>
                </a:lnTo>
                <a:lnTo>
                  <a:pt x="0" y="10723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517323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2067" y="1629093"/>
            <a:ext cx="0" cy="1628775"/>
          </a:xfrm>
          <a:custGeom>
            <a:avLst/>
            <a:gdLst/>
            <a:ahLst/>
            <a:cxnLst/>
            <a:rect l="l" t="t" r="r" b="b"/>
            <a:pathLst>
              <a:path h="1628775">
                <a:moveTo>
                  <a:pt x="0" y="0"/>
                </a:moveTo>
                <a:lnTo>
                  <a:pt x="0" y="1628711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3669" y="3624920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669" y="12373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44793" y="5902705"/>
            <a:ext cx="469379" cy="384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4784" y="5902698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07847"/>
                </a:lnTo>
                <a:lnTo>
                  <a:pt x="1190" y="351901"/>
                </a:lnTo>
                <a:lnTo>
                  <a:pt x="9525" y="374522"/>
                </a:lnTo>
                <a:lnTo>
                  <a:pt x="32146" y="382857"/>
                </a:lnTo>
                <a:lnTo>
                  <a:pt x="76200" y="384047"/>
                </a:lnTo>
                <a:lnTo>
                  <a:pt x="393192" y="384047"/>
                </a:lnTo>
                <a:lnTo>
                  <a:pt x="437245" y="382857"/>
                </a:lnTo>
                <a:lnTo>
                  <a:pt x="459867" y="374522"/>
                </a:lnTo>
                <a:lnTo>
                  <a:pt x="468201" y="351901"/>
                </a:lnTo>
                <a:lnTo>
                  <a:pt x="469392" y="307847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38727" y="6094722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0" y="0"/>
                </a:moveTo>
                <a:lnTo>
                  <a:pt x="1498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0676" y="3976704"/>
            <a:ext cx="1639883" cy="1347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91670" y="4302177"/>
            <a:ext cx="120027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defTabSz="1165225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the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</a:t>
            </a:r>
            <a:r>
              <a:rPr lang="nl-NL" sz="900" spc="-1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you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want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start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with.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09433" y="4811263"/>
            <a:ext cx="1164992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  <a:tabLst>
                <a:tab pos="1515110" algn="l"/>
              </a:tabLst>
            </a:pPr>
            <a:r>
              <a:rPr lang="nl-NL" sz="900" dirty="0" err="1">
                <a:solidFill>
                  <a:srgbClr val="636466"/>
                </a:solidFill>
                <a:latin typeface="Roboto-Medium"/>
                <a:cs typeface="Roboto-Medium"/>
              </a:rPr>
              <a:t>Ch</a:t>
            </a:r>
            <a:r>
              <a:rPr sz="900" dirty="0" err="1">
                <a:solidFill>
                  <a:srgbClr val="636466"/>
                </a:solidFill>
                <a:latin typeface="Roboto-Medium"/>
                <a:cs typeface="Roboto-Medium"/>
              </a:rPr>
              <a:t>oose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 the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second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  <a:p>
            <a:pPr marR="5080">
              <a:spcBef>
                <a:spcPts val="72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want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63100" y="2137092"/>
            <a:ext cx="149974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3DC24D-AB68-479E-8D7A-998DE0B1D0E2}"/>
              </a:ext>
            </a:extLst>
          </p:cNvPr>
          <p:cNvGrpSpPr/>
          <p:nvPr/>
        </p:nvGrpSpPr>
        <p:grpSpPr>
          <a:xfrm>
            <a:off x="3506498" y="1654370"/>
            <a:ext cx="412750" cy="412751"/>
            <a:chOff x="3362829" y="1452757"/>
            <a:chExt cx="412750" cy="412751"/>
          </a:xfrm>
        </p:grpSpPr>
        <p:sp>
          <p:nvSpPr>
            <p:cNvPr id="23" name="object 23"/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24706" y="2195512"/>
            <a:ext cx="187793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two</a:t>
            </a: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backdrops.</a:t>
            </a:r>
            <a:endParaRPr sz="900" dirty="0">
              <a:latin typeface="Roboto-Medium"/>
              <a:cs typeface="Roboto-Medium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DED788-43A9-41B5-A159-970F1A099E36}"/>
              </a:ext>
            </a:extLst>
          </p:cNvPr>
          <p:cNvGrpSpPr/>
          <p:nvPr/>
        </p:nvGrpSpPr>
        <p:grpSpPr>
          <a:xfrm>
            <a:off x="1226347" y="1678529"/>
            <a:ext cx="418434" cy="412750"/>
            <a:chOff x="1082678" y="1476917"/>
            <a:chExt cx="418434" cy="412750"/>
          </a:xfrm>
        </p:grpSpPr>
        <p:sp>
          <p:nvSpPr>
            <p:cNvPr id="26" name="object 26"/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1561950" y="2468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61955" y="2468131"/>
            <a:ext cx="712457" cy="543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1950" y="2468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772476" y="3016279"/>
            <a:ext cx="29273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Met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o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7550" y="2468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7555" y="2468131"/>
            <a:ext cx="712457" cy="543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550" y="24681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98643" y="3016279"/>
            <a:ext cx="4114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29290" y="5203813"/>
            <a:ext cx="1337945" cy="130810"/>
          </a:xfrm>
          <a:custGeom>
            <a:avLst/>
            <a:gdLst/>
            <a:ahLst/>
            <a:cxnLst/>
            <a:rect l="l" t="t" r="r" b="b"/>
            <a:pathLst>
              <a:path w="1337945" h="130810">
                <a:moveTo>
                  <a:pt x="0" y="0"/>
                </a:moveTo>
                <a:lnTo>
                  <a:pt x="1016" y="130441"/>
                </a:lnTo>
                <a:lnTo>
                  <a:pt x="1337335" y="13044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037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Change</a:t>
            </a:r>
            <a:r>
              <a:rPr sz="2400" spc="-40" dirty="0"/>
              <a:t> </a:t>
            </a:r>
            <a:r>
              <a:rPr sz="2400" spc="-10" dirty="0"/>
              <a:t>Backdrops</a:t>
            </a:r>
            <a:endParaRPr sz="2400" dirty="0"/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75485" y="3016279"/>
            <a:ext cx="2749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20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ve</a:t>
            </a:r>
            <a:r>
              <a:rPr sz="800" spc="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8026" y="3969126"/>
            <a:ext cx="503123" cy="514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46678" y="2458598"/>
            <a:ext cx="73152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02811" y="4353710"/>
            <a:ext cx="18161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15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v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ery</a:t>
            </a:r>
            <a:endParaRPr sz="500">
              <a:latin typeface="Roboto"/>
              <a:cs typeface="Roboto"/>
            </a:endParaRPr>
          </a:p>
        </p:txBody>
      </p:sp>
      <p:sp>
        <p:nvSpPr>
          <p:cNvPr id="42" name="object 21">
            <a:extLst>
              <a:ext uri="{FF2B5EF4-FFF2-40B4-BE49-F238E27FC236}">
                <a16:creationId xmlns:a16="http://schemas.microsoft.com/office/drawing/2014/main" id="{2FACF53C-B0E6-144F-B8A4-2151F677C807}"/>
              </a:ext>
            </a:extLst>
          </p:cNvPr>
          <p:cNvSpPr txBox="1"/>
          <p:nvPr/>
        </p:nvSpPr>
        <p:spPr>
          <a:xfrm>
            <a:off x="143669" y="5633372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 algn="ctr"/>
            <a:r>
              <a:rPr lang="en-US"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lang="en-US"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lang="en-US"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lang="en-US" sz="1400" dirty="0">
              <a:latin typeface="Montserrat-Black"/>
              <a:cs typeface="Montserrat-Black"/>
            </a:endParaRP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817A956A-E713-BA4E-80E5-FFB557BA0429}"/>
              </a:ext>
            </a:extLst>
          </p:cNvPr>
          <p:cNvSpPr txBox="1"/>
          <p:nvPr/>
        </p:nvSpPr>
        <p:spPr>
          <a:xfrm>
            <a:off x="1727223" y="6016836"/>
            <a:ext cx="2566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7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A88E64-759C-4733-8D22-6545BA274A1A}"/>
              </a:ext>
            </a:extLst>
          </p:cNvPr>
          <p:cNvCxnSpPr/>
          <p:nvPr/>
        </p:nvCxnSpPr>
        <p:spPr>
          <a:xfrm>
            <a:off x="2752063" y="4455310"/>
            <a:ext cx="363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11632D-2D9C-48AD-87A6-A30150FCFC1B}"/>
              </a:ext>
            </a:extLst>
          </p:cNvPr>
          <p:cNvCxnSpPr>
            <a:cxnSpLocks/>
          </p:cNvCxnSpPr>
          <p:nvPr/>
        </p:nvCxnSpPr>
        <p:spPr>
          <a:xfrm>
            <a:off x="2658270" y="4926012"/>
            <a:ext cx="608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26565" y="6144196"/>
            <a:ext cx="8058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65" dirty="0">
                <a:solidFill>
                  <a:srgbClr val="FFFFFF"/>
                </a:solidFill>
                <a:latin typeface="Roboto-Black"/>
                <a:cs typeface="Roboto-Black"/>
              </a:rPr>
              <a:t>DanceDance  </a:t>
            </a:r>
            <a:r>
              <a:rPr sz="1100" b="1" spc="-370" dirty="0">
                <a:solidFill>
                  <a:srgbClr val="FFFFFF"/>
                </a:solidFill>
                <a:latin typeface="Roboto-Black"/>
                <a:cs typeface="Roboto-Black"/>
              </a:rPr>
              <a:t>PPararty!ty!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3669" y="634728"/>
            <a:ext cx="4572000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5" dirty="0"/>
              <a:t>Add </a:t>
            </a:r>
            <a:r>
              <a:rPr dirty="0"/>
              <a:t>a</a:t>
            </a:r>
            <a:r>
              <a:rPr spc="-90" dirty="0"/>
              <a:t> </a:t>
            </a:r>
            <a:r>
              <a:rPr spc="5" dirty="0"/>
              <a:t>Sound</a:t>
            </a:r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5013" y="1312284"/>
            <a:ext cx="3289299" cy="455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5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Add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 voice or other sounds</a:t>
            </a:r>
            <a:br>
              <a:rPr lang="nl-NL" sz="1200" spc="-5" dirty="0">
                <a:solidFill>
                  <a:srgbClr val="FFFFFF"/>
                </a:solidFill>
                <a:latin typeface="Roboto-Medium"/>
                <a:cs typeface="Roboto-Medium"/>
              </a:rPr>
            </a:b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 project.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9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6097" y="2075979"/>
            <a:ext cx="2280412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6097" y="207597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699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6097" y="3933329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6097" y="393332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1"/>
                </a:moveTo>
                <a:lnTo>
                  <a:pt x="2280412" y="1719071"/>
                </a:lnTo>
                <a:lnTo>
                  <a:pt x="2280412" y="0"/>
                </a:lnTo>
                <a:lnTo>
                  <a:pt x="0" y="0"/>
                </a:lnTo>
                <a:lnTo>
                  <a:pt x="0" y="1719071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3893" y="4726060"/>
            <a:ext cx="88392" cy="140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2329" y="4726059"/>
            <a:ext cx="65130" cy="141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9D968DA0-4173-2140-831F-493D16EBB8F7}"/>
              </a:ext>
            </a:extLst>
          </p:cNvPr>
          <p:cNvSpPr txBox="1"/>
          <p:nvPr/>
        </p:nvSpPr>
        <p:spPr>
          <a:xfrm>
            <a:off x="867569" y="6129337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24" name="Tekstvak 58">
            <a:extLst>
              <a:ext uri="{FF2B5EF4-FFF2-40B4-BE49-F238E27FC236}">
                <a16:creationId xmlns:a16="http://schemas.microsoft.com/office/drawing/2014/main" id="{ED6E3488-7133-49D1-857A-04688D9AC619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841692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962585"/>
            <a:ext cx="4859338" cy="84144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628" y="29048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670" y="5627738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0023" y="460059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4904" y="641424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9771" y="5575511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3464" y="6526021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3042" y="2339905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7921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3419" y="201612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1732" y="563917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7464" y="1934528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7179" y="5618026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3095" y="5866895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46898" y="1540025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72749" y="118739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669" y="996501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3670" y="1177850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7662" y="262152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1442" y="2339900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6315" y="2521255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2429" y="3216863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670" y="2980389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586" y="316173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3670" y="3649899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7142" y="2968006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1347" y="837814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52538" y="4302558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3200" y="2465959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841439"/>
            <a:ext cx="4859338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94988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828738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xfrm>
            <a:off x="1023936" y="1916119"/>
            <a:ext cx="3098802" cy="37882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spcBef>
                <a:spcPts val="100"/>
              </a:spcBef>
            </a:pPr>
            <a:r>
              <a:rPr spc="-25" dirty="0"/>
              <a:t>Try </a:t>
            </a:r>
            <a:r>
              <a:rPr spc="-20" dirty="0"/>
              <a:t>these cards </a:t>
            </a:r>
            <a:r>
              <a:rPr spc="-10" dirty="0"/>
              <a:t>in </a:t>
            </a:r>
            <a:r>
              <a:rPr spc="-15" dirty="0"/>
              <a:t>any</a:t>
            </a:r>
            <a:r>
              <a:rPr spc="-135" dirty="0"/>
              <a:t> </a:t>
            </a:r>
            <a:r>
              <a:rPr spc="-20" dirty="0"/>
              <a:t>order:</a:t>
            </a:r>
          </a:p>
          <a:p>
            <a:pPr marL="187325">
              <a:spcBef>
                <a:spcPts val="45"/>
              </a:spcBef>
            </a:pPr>
            <a:endParaRPr sz="1400" dirty="0"/>
          </a:p>
          <a:p>
            <a:pPr marL="350520" indent="-142240">
              <a:spcBef>
                <a:spcPts val="5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Say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Something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Fly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Around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Right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Left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Up 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Down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Costumes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Glide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from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Here 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to</a:t>
            </a:r>
            <a:r>
              <a:rPr sz="1800" b="1" spc="-12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There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Grow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Shrink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Backdrops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Add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Sound</a:t>
            </a:r>
            <a:endParaRPr sz="1800" dirty="0">
              <a:latin typeface="Roboto-Black"/>
              <a:cs typeface="Roboto-Black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47143" y="1155835"/>
            <a:ext cx="4096367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spc="-75" dirty="0"/>
              <a:t>a World</a:t>
            </a:r>
            <a:endParaRPr sz="2700" dirty="0"/>
          </a:p>
        </p:txBody>
      </p:sp>
      <p:sp>
        <p:nvSpPr>
          <p:cNvPr id="37" name="object 37"/>
          <p:cNvSpPr/>
          <p:nvPr/>
        </p:nvSpPr>
        <p:spPr>
          <a:xfrm>
            <a:off x="2082164" y="6091697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0870" y="6129337"/>
            <a:ext cx="91503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52904" y="6138861"/>
            <a:ext cx="1409474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1128712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7411" y="6577012"/>
            <a:ext cx="165100" cy="25400"/>
          </a:xfrm>
          <a:custGeom>
            <a:avLst/>
            <a:gdLst/>
            <a:ahLst/>
            <a:cxnLst/>
            <a:rect l="l" t="t" r="r" b="b"/>
            <a:pathLst>
              <a:path w="165100" h="25400">
                <a:moveTo>
                  <a:pt x="82257" y="0"/>
                </a:moveTo>
                <a:lnTo>
                  <a:pt x="34089" y="7769"/>
                </a:lnTo>
                <a:lnTo>
                  <a:pt x="0" y="25400"/>
                </a:lnTo>
                <a:lnTo>
                  <a:pt x="164514" y="25400"/>
                </a:lnTo>
                <a:lnTo>
                  <a:pt x="130425" y="7769"/>
                </a:lnTo>
                <a:lnTo>
                  <a:pt x="82257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28713"/>
            <a:ext cx="4859338" cy="3016885"/>
          </a:xfrm>
          <a:custGeom>
            <a:avLst/>
            <a:gdLst/>
            <a:ahLst/>
            <a:cxnLst/>
            <a:rect l="l" t="t" r="r" b="b"/>
            <a:pathLst>
              <a:path w="4572000" h="3016885">
                <a:moveTo>
                  <a:pt x="0" y="3016504"/>
                </a:moveTo>
                <a:lnTo>
                  <a:pt x="4572000" y="3016504"/>
                </a:lnTo>
                <a:lnTo>
                  <a:pt x="4572000" y="0"/>
                </a:lnTo>
                <a:lnTo>
                  <a:pt x="0" y="0"/>
                </a:lnTo>
                <a:lnTo>
                  <a:pt x="0" y="3016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0" y="11160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145215"/>
            <a:ext cx="4859338" cy="1682114"/>
          </a:xfrm>
          <a:custGeom>
            <a:avLst/>
            <a:gdLst/>
            <a:ahLst/>
            <a:cxnLst/>
            <a:rect l="l" t="t" r="r" b="b"/>
            <a:pathLst>
              <a:path w="4572000" h="1682114">
                <a:moveTo>
                  <a:pt x="0" y="1681607"/>
                </a:moveTo>
                <a:lnTo>
                  <a:pt x="4572000" y="1681607"/>
                </a:lnTo>
                <a:lnTo>
                  <a:pt x="4572000" y="0"/>
                </a:lnTo>
                <a:lnTo>
                  <a:pt x="0" y="0"/>
                </a:lnTo>
                <a:lnTo>
                  <a:pt x="0" y="16816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69" y="4132515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366" y="2402485"/>
            <a:ext cx="4105275" cy="0"/>
          </a:xfrm>
          <a:custGeom>
            <a:avLst/>
            <a:gdLst/>
            <a:ahLst/>
            <a:cxnLst/>
            <a:rect l="l" t="t" r="r" b="b"/>
            <a:pathLst>
              <a:path w="4105275">
                <a:moveTo>
                  <a:pt x="0" y="0"/>
                </a:moveTo>
                <a:lnTo>
                  <a:pt x="4105211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12373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2513" y="2073336"/>
            <a:ext cx="143372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12907" y="1569086"/>
            <a:ext cx="412389" cy="412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2901" y="1569085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47199" y="15700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1316" y="1648446"/>
            <a:ext cx="436171" cy="411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47199" y="15700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3804" y="2103815"/>
            <a:ext cx="40830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Champ99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5896" y="3221678"/>
            <a:ext cx="1520190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 your voice or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other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sound, click the red</a:t>
            </a:r>
            <a:r>
              <a:rPr sz="900" spc="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button.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68251" y="3678877"/>
            <a:ext cx="1871218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If your device is unable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record, you can choose a</a:t>
            </a:r>
            <a:r>
              <a:rPr sz="900" spc="3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sound</a:t>
            </a:r>
            <a:r>
              <a:rPr lang="en-US" sz="900" spc="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1016" y="2792616"/>
            <a:ext cx="1108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Sounds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tab.</a:t>
            </a:r>
            <a:endParaRPr sz="900" dirty="0">
              <a:latin typeface="Roboto-Medium"/>
              <a:cs typeface="Roboto-Medium"/>
            </a:endParaRPr>
          </a:p>
          <a:p>
            <a:pPr>
              <a:spcBef>
                <a:spcPts val="55"/>
              </a:spcBef>
            </a:pPr>
            <a:endParaRPr sz="950" dirty="0">
              <a:latin typeface="Roboto-Medium"/>
              <a:cs typeface="Roboto-Medium"/>
            </a:endParaRPr>
          </a:p>
          <a:p>
            <a:pPr marL="12700">
              <a:spcBef>
                <a:spcPts val="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Record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1016" y="3234577"/>
            <a:ext cx="119634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pop-up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menu.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1017" y="3524136"/>
            <a:ext cx="83311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11100"/>
              </a:lnSpc>
              <a:spcBef>
                <a:spcPts val="100"/>
              </a:spcBef>
            </a:pP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Or,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 here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library.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8956" y="2553754"/>
            <a:ext cx="696912" cy="192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955" y="2553762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9704" y="2553918"/>
            <a:ext cx="891971" cy="608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9704" y="2553919"/>
            <a:ext cx="892175" cy="608330"/>
          </a:xfrm>
          <a:custGeom>
            <a:avLst/>
            <a:gdLst/>
            <a:ahLst/>
            <a:cxnLst/>
            <a:rect l="l" t="t" r="r" b="b"/>
            <a:pathLst>
              <a:path w="892175" h="608330">
                <a:moveTo>
                  <a:pt x="43205" y="0"/>
                </a:moveTo>
                <a:lnTo>
                  <a:pt x="18227" y="675"/>
                </a:lnTo>
                <a:lnTo>
                  <a:pt x="5400" y="5400"/>
                </a:lnTo>
                <a:lnTo>
                  <a:pt x="675" y="18227"/>
                </a:lnTo>
                <a:lnTo>
                  <a:pt x="0" y="43205"/>
                </a:lnTo>
                <a:lnTo>
                  <a:pt x="0" y="565035"/>
                </a:lnTo>
                <a:lnTo>
                  <a:pt x="675" y="590013"/>
                </a:lnTo>
                <a:lnTo>
                  <a:pt x="5400" y="602840"/>
                </a:lnTo>
                <a:lnTo>
                  <a:pt x="18227" y="607566"/>
                </a:lnTo>
                <a:lnTo>
                  <a:pt x="43205" y="608241"/>
                </a:lnTo>
                <a:lnTo>
                  <a:pt x="848766" y="608241"/>
                </a:lnTo>
                <a:lnTo>
                  <a:pt x="873744" y="607566"/>
                </a:lnTo>
                <a:lnTo>
                  <a:pt x="886571" y="602840"/>
                </a:lnTo>
                <a:lnTo>
                  <a:pt x="891296" y="590013"/>
                </a:lnTo>
                <a:lnTo>
                  <a:pt x="891971" y="565035"/>
                </a:lnTo>
                <a:lnTo>
                  <a:pt x="891971" y="43205"/>
                </a:lnTo>
                <a:lnTo>
                  <a:pt x="891296" y="18227"/>
                </a:lnTo>
                <a:lnTo>
                  <a:pt x="886571" y="5400"/>
                </a:lnTo>
                <a:lnTo>
                  <a:pt x="873744" y="675"/>
                </a:lnTo>
                <a:lnTo>
                  <a:pt x="848766" y="0"/>
                </a:lnTo>
                <a:lnTo>
                  <a:pt x="43205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14706" y="3015503"/>
            <a:ext cx="71793" cy="80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00945" y="2543010"/>
            <a:ext cx="941385" cy="1294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74261" y="3482708"/>
            <a:ext cx="409397" cy="409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74258" y="3482698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204698" y="409409"/>
                </a:moveTo>
                <a:lnTo>
                  <a:pt x="251635" y="404003"/>
                </a:lnTo>
                <a:lnTo>
                  <a:pt x="294721" y="388604"/>
                </a:lnTo>
                <a:lnTo>
                  <a:pt x="332728" y="364441"/>
                </a:lnTo>
                <a:lnTo>
                  <a:pt x="364428" y="332741"/>
                </a:lnTo>
                <a:lnTo>
                  <a:pt x="388592" y="294734"/>
                </a:lnTo>
                <a:lnTo>
                  <a:pt x="403991" y="251647"/>
                </a:lnTo>
                <a:lnTo>
                  <a:pt x="409397" y="204711"/>
                </a:lnTo>
                <a:lnTo>
                  <a:pt x="403991" y="157773"/>
                </a:lnTo>
                <a:lnTo>
                  <a:pt x="388592" y="114685"/>
                </a:lnTo>
                <a:lnTo>
                  <a:pt x="364428" y="76676"/>
                </a:lnTo>
                <a:lnTo>
                  <a:pt x="332728" y="44973"/>
                </a:lnTo>
                <a:lnTo>
                  <a:pt x="294721" y="20807"/>
                </a:lnTo>
                <a:lnTo>
                  <a:pt x="251635" y="5406"/>
                </a:lnTo>
                <a:lnTo>
                  <a:pt x="204698" y="0"/>
                </a:lnTo>
                <a:lnTo>
                  <a:pt x="157761" y="5406"/>
                </a:lnTo>
                <a:lnTo>
                  <a:pt x="114675" y="20807"/>
                </a:lnTo>
                <a:lnTo>
                  <a:pt x="76668" y="44973"/>
                </a:lnTo>
                <a:lnTo>
                  <a:pt x="44968" y="76676"/>
                </a:lnTo>
                <a:lnTo>
                  <a:pt x="20805" y="114685"/>
                </a:lnTo>
                <a:lnTo>
                  <a:pt x="5406" y="157773"/>
                </a:lnTo>
                <a:lnTo>
                  <a:pt x="0" y="204711"/>
                </a:lnTo>
                <a:lnTo>
                  <a:pt x="5406" y="251647"/>
                </a:lnTo>
                <a:lnTo>
                  <a:pt x="20805" y="294734"/>
                </a:lnTo>
                <a:lnTo>
                  <a:pt x="44968" y="332741"/>
                </a:lnTo>
                <a:lnTo>
                  <a:pt x="76668" y="364441"/>
                </a:lnTo>
                <a:lnTo>
                  <a:pt x="114675" y="388604"/>
                </a:lnTo>
                <a:lnTo>
                  <a:pt x="157761" y="404003"/>
                </a:lnTo>
                <a:lnTo>
                  <a:pt x="204698" y="409409"/>
                </a:lnTo>
                <a:close/>
              </a:path>
            </a:pathLst>
          </a:custGeom>
          <a:ln w="17018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799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spc="-5" dirty="0"/>
              <a:t>Add </a:t>
            </a:r>
            <a:r>
              <a:rPr sz="2400" dirty="0"/>
              <a:t>a</a:t>
            </a:r>
            <a:r>
              <a:rPr sz="2400" spc="-70" dirty="0"/>
              <a:t> </a:t>
            </a:r>
            <a:r>
              <a:rPr sz="2400" dirty="0"/>
              <a:t>Sound</a:t>
            </a:r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71865" y="4585784"/>
            <a:ext cx="1677506" cy="11396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25812" y="5064629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5826821"/>
            <a:ext cx="4859338" cy="977203"/>
          </a:xfrm>
          <a:custGeom>
            <a:avLst/>
            <a:gdLst/>
            <a:ahLst/>
            <a:cxnLst/>
            <a:rect l="l" t="t" r="r" b="b"/>
            <a:pathLst>
              <a:path w="4572000" h="775970">
                <a:moveTo>
                  <a:pt x="0" y="775588"/>
                </a:moveTo>
                <a:lnTo>
                  <a:pt x="4572000" y="775588"/>
                </a:lnTo>
                <a:lnTo>
                  <a:pt x="4572000" y="0"/>
                </a:lnTo>
                <a:lnTo>
                  <a:pt x="0" y="0"/>
                </a:lnTo>
                <a:lnTo>
                  <a:pt x="0" y="7755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369" y="581412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3669" y="430308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1016" y="4925880"/>
            <a:ext cx="98576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 tab.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1723" y="4673689"/>
            <a:ext cx="560146" cy="205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1165" y="4673699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56785" y="3712138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8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2514" y="3168332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835433" y="4899231"/>
            <a:ext cx="1393190" cy="4540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>
              <a:spcBef>
                <a:spcPts val="70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sound.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spcBef>
                <a:spcPts val="605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294414" y="5284385"/>
            <a:ext cx="535940" cy="167005"/>
          </a:xfrm>
          <a:custGeom>
            <a:avLst/>
            <a:gdLst/>
            <a:ahLst/>
            <a:cxnLst/>
            <a:rect l="l" t="t" r="r" b="b"/>
            <a:pathLst>
              <a:path w="535939" h="167004">
                <a:moveTo>
                  <a:pt x="0" y="166420"/>
                </a:moveTo>
                <a:lnTo>
                  <a:pt x="0" y="0"/>
                </a:lnTo>
                <a:lnTo>
                  <a:pt x="53594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43669" y="5840421"/>
            <a:ext cx="4572000" cy="299441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455930" algn="ctr">
              <a:spcBef>
                <a:spcPts val="655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75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322353" y="6154940"/>
            <a:ext cx="469391" cy="1966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22351" y="6154935"/>
            <a:ext cx="469900" cy="196850"/>
          </a:xfrm>
          <a:custGeom>
            <a:avLst/>
            <a:gdLst/>
            <a:ahLst/>
            <a:cxnLst/>
            <a:rect l="l" t="t" r="r" b="b"/>
            <a:pathLst>
              <a:path w="469900" h="19685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120446"/>
                </a:lnTo>
                <a:lnTo>
                  <a:pt x="1190" y="164499"/>
                </a:lnTo>
                <a:lnTo>
                  <a:pt x="9525" y="187121"/>
                </a:lnTo>
                <a:lnTo>
                  <a:pt x="32146" y="195456"/>
                </a:lnTo>
                <a:lnTo>
                  <a:pt x="76200" y="196646"/>
                </a:lnTo>
                <a:lnTo>
                  <a:pt x="393192" y="196646"/>
                </a:lnTo>
                <a:lnTo>
                  <a:pt x="437245" y="195456"/>
                </a:lnTo>
                <a:lnTo>
                  <a:pt x="459867" y="187121"/>
                </a:lnTo>
                <a:lnTo>
                  <a:pt x="468201" y="164499"/>
                </a:lnTo>
                <a:lnTo>
                  <a:pt x="469392" y="120446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14695" y="6258501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B0CD0EAE-1E6A-9A4B-954E-4AF5895E1DF6}"/>
              </a:ext>
            </a:extLst>
          </p:cNvPr>
          <p:cNvSpPr txBox="1"/>
          <p:nvPr/>
        </p:nvSpPr>
        <p:spPr>
          <a:xfrm>
            <a:off x="372313" y="6151316"/>
            <a:ext cx="2666957" cy="222497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r">
              <a:spcBef>
                <a:spcPts val="35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5036" y="6008052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6565" y="6144195"/>
            <a:ext cx="80581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3670" y="634727"/>
            <a:ext cx="457199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0" dirty="0"/>
              <a:t>Say</a:t>
            </a:r>
            <a:r>
              <a:rPr spc="-85" dirty="0"/>
              <a:t> </a:t>
            </a:r>
            <a:r>
              <a:rPr spc="5" dirty="0"/>
              <a:t>Something</a:t>
            </a:r>
          </a:p>
        </p:txBody>
      </p:sp>
      <p:sp>
        <p:nvSpPr>
          <p:cNvPr id="9" name="object 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23207" y="1536254"/>
            <a:ext cx="26117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Type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what you want your sprite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say.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1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7569" y="6129337"/>
            <a:ext cx="1333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4461" y="2109609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4461" y="210960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04461" y="3976521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4461" y="397652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77E6F41A-2C40-4C59-B89A-7FEF8D2ECB56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6184"/>
            <a:ext cx="4859338" cy="1128546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62"/>
            <a:ext cx="4859338" cy="1809114"/>
          </a:xfrm>
          <a:custGeom>
            <a:avLst/>
            <a:gdLst/>
            <a:ahLst/>
            <a:cxnLst/>
            <a:rect l="l" t="t" r="r" b="b"/>
            <a:pathLst>
              <a:path w="4572000" h="1809114">
                <a:moveTo>
                  <a:pt x="0" y="1808937"/>
                </a:moveTo>
                <a:lnTo>
                  <a:pt x="4572000" y="1808937"/>
                </a:lnTo>
                <a:lnTo>
                  <a:pt x="4572000" y="0"/>
                </a:lnTo>
                <a:lnTo>
                  <a:pt x="0" y="0"/>
                </a:lnTo>
                <a:lnTo>
                  <a:pt x="0" y="180893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669" y="2918600"/>
            <a:ext cx="4572000" cy="13335"/>
          </a:xfrm>
          <a:custGeom>
            <a:avLst/>
            <a:gdLst/>
            <a:ahLst/>
            <a:cxnLst/>
            <a:rect l="l" t="t" r="r" b="b"/>
            <a:pathLst>
              <a:path w="4572000" h="13335">
                <a:moveTo>
                  <a:pt x="0" y="12712"/>
                </a:moveTo>
                <a:lnTo>
                  <a:pt x="4572000" y="12712"/>
                </a:lnTo>
                <a:lnTo>
                  <a:pt x="4572000" y="0"/>
                </a:lnTo>
                <a:lnTo>
                  <a:pt x="0" y="0"/>
                </a:lnTo>
                <a:lnTo>
                  <a:pt x="0" y="12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1096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931311"/>
            <a:ext cx="4859338" cy="2439670"/>
          </a:xfrm>
          <a:custGeom>
            <a:avLst/>
            <a:gdLst/>
            <a:ahLst/>
            <a:cxnLst/>
            <a:rect l="l" t="t" r="r" b="b"/>
            <a:pathLst>
              <a:path w="4572000" h="2439670">
                <a:moveTo>
                  <a:pt x="0" y="2439200"/>
                </a:moveTo>
                <a:lnTo>
                  <a:pt x="4572000" y="2439200"/>
                </a:lnTo>
                <a:lnTo>
                  <a:pt x="4572000" y="0"/>
                </a:lnTo>
                <a:lnTo>
                  <a:pt x="0" y="0"/>
                </a:lnTo>
                <a:lnTo>
                  <a:pt x="0" y="24392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918599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370511"/>
            <a:ext cx="4859338" cy="1433513"/>
          </a:xfrm>
          <a:custGeom>
            <a:avLst/>
            <a:gdLst/>
            <a:ahLst/>
            <a:cxnLst/>
            <a:rect l="l" t="t" r="r" b="b"/>
            <a:pathLst>
              <a:path w="4572000" h="1231900">
                <a:moveTo>
                  <a:pt x="0" y="1231900"/>
                </a:moveTo>
                <a:lnTo>
                  <a:pt x="4572000" y="1231900"/>
                </a:lnTo>
                <a:lnTo>
                  <a:pt x="45720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357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9570" y="836613"/>
            <a:ext cx="8261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9569" y="393225"/>
            <a:ext cx="412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/>
              <a:t>Say</a:t>
            </a:r>
            <a:r>
              <a:rPr sz="2400" spc="-50" dirty="0"/>
              <a:t> </a:t>
            </a:r>
            <a:r>
              <a:rPr sz="2400" dirty="0"/>
              <a:t>Something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3669" y="123930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2100" b="1" spc="89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2100" b="1" spc="172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669" y="30407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73477" y="1633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57685" y="1633537"/>
            <a:ext cx="628256" cy="632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3477" y="1633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67924" y="2487613"/>
            <a:ext cx="17240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talk.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669" y="5479120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670" y="5899975"/>
            <a:ext cx="276727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93954" y="5789765"/>
            <a:ext cx="484416" cy="410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93959" y="5789765"/>
            <a:ext cx="484505" cy="410845"/>
          </a:xfrm>
          <a:custGeom>
            <a:avLst/>
            <a:gdLst/>
            <a:ahLst/>
            <a:cxnLst/>
            <a:rect l="l" t="t" r="r" b="b"/>
            <a:pathLst>
              <a:path w="484504" h="41084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4289"/>
                </a:lnTo>
                <a:lnTo>
                  <a:pt x="1190" y="378342"/>
                </a:lnTo>
                <a:lnTo>
                  <a:pt x="9525" y="400964"/>
                </a:lnTo>
                <a:lnTo>
                  <a:pt x="32146" y="409298"/>
                </a:lnTo>
                <a:lnTo>
                  <a:pt x="76200" y="410489"/>
                </a:lnTo>
                <a:lnTo>
                  <a:pt x="408216" y="410489"/>
                </a:lnTo>
                <a:lnTo>
                  <a:pt x="452269" y="409298"/>
                </a:lnTo>
                <a:lnTo>
                  <a:pt x="474891" y="400964"/>
                </a:lnTo>
                <a:lnTo>
                  <a:pt x="483225" y="378342"/>
                </a:lnTo>
                <a:lnTo>
                  <a:pt x="484416" y="334289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2119" y="5992812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3745" y="3507415"/>
            <a:ext cx="2596144" cy="14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3533" y="3656352"/>
            <a:ext cx="484073" cy="495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3533" y="365635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73101" y="4018711"/>
            <a:ext cx="22606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5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26749" y="4759399"/>
            <a:ext cx="110489" cy="354330"/>
          </a:xfrm>
          <a:custGeom>
            <a:avLst/>
            <a:gdLst/>
            <a:ahLst/>
            <a:cxnLst/>
            <a:rect l="l" t="t" r="r" b="b"/>
            <a:pathLst>
              <a:path w="110489" h="354329">
                <a:moveTo>
                  <a:pt x="110489" y="354012"/>
                </a:moveTo>
                <a:lnTo>
                  <a:pt x="673" y="353758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53749" y="5016500"/>
            <a:ext cx="2204721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0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0E04855C-B405-41E3-93F9-7D176FBC2CCF}"/>
              </a:ext>
            </a:extLst>
          </p:cNvPr>
          <p:cNvSpPr txBox="1"/>
          <p:nvPr/>
        </p:nvSpPr>
        <p:spPr>
          <a:xfrm>
            <a:off x="1593284" y="2153570"/>
            <a:ext cx="17240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4859338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2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Fly</a:t>
            </a:r>
            <a:r>
              <a:rPr spc="-80" dirty="0"/>
              <a:t> </a:t>
            </a:r>
            <a:r>
              <a:rPr dirty="0"/>
              <a:t>Around</a:t>
            </a:r>
          </a:p>
        </p:txBody>
      </p:sp>
      <p:sp>
        <p:nvSpPr>
          <p:cNvPr id="8" name="object 8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58565" y="1484312"/>
            <a:ext cx="23431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space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key to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</a:t>
            </a:r>
            <a:r>
              <a:rPr sz="1200" spc="-6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89476" y="2066010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9463" y="2066010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9464" y="3926686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9463" y="3926686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493BF54-2DE3-9242-98D4-65DDF41678A9}"/>
              </a:ext>
            </a:extLst>
          </p:cNvPr>
          <p:cNvSpPr txBox="1"/>
          <p:nvPr/>
        </p:nvSpPr>
        <p:spPr>
          <a:xfrm>
            <a:off x="867569" y="6129337"/>
            <a:ext cx="1333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18" name="Tekstvak 58">
            <a:extLst>
              <a:ext uri="{FF2B5EF4-FFF2-40B4-BE49-F238E27FC236}">
                <a16:creationId xmlns:a16="http://schemas.microsoft.com/office/drawing/2014/main" id="{698677E4-27E3-43F2-8178-2E6FD5F371D0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924"/>
            <a:ext cx="4859335" cy="1125286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63"/>
            <a:ext cx="4859335" cy="1844675"/>
          </a:xfrm>
          <a:custGeom>
            <a:avLst/>
            <a:gdLst/>
            <a:ahLst/>
            <a:cxnLst/>
            <a:rect l="l" t="t" r="r" b="b"/>
            <a:pathLst>
              <a:path w="4572000" h="1844675">
                <a:moveTo>
                  <a:pt x="0" y="1844306"/>
                </a:moveTo>
                <a:lnTo>
                  <a:pt x="4572000" y="1844306"/>
                </a:lnTo>
                <a:lnTo>
                  <a:pt x="4572000" y="0"/>
                </a:lnTo>
                <a:lnTo>
                  <a:pt x="0" y="0"/>
                </a:lnTo>
                <a:lnTo>
                  <a:pt x="0" y="184430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966668"/>
            <a:ext cx="4859335" cy="2213610"/>
          </a:xfrm>
          <a:custGeom>
            <a:avLst/>
            <a:gdLst/>
            <a:ahLst/>
            <a:cxnLst/>
            <a:rect l="l" t="t" r="r" b="b"/>
            <a:pathLst>
              <a:path w="4572000" h="2213610">
                <a:moveTo>
                  <a:pt x="0" y="2213343"/>
                </a:moveTo>
                <a:lnTo>
                  <a:pt x="4572000" y="2213343"/>
                </a:lnTo>
                <a:lnTo>
                  <a:pt x="4572000" y="0"/>
                </a:lnTo>
                <a:lnTo>
                  <a:pt x="0" y="0"/>
                </a:lnTo>
                <a:lnTo>
                  <a:pt x="0" y="221334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953968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180012"/>
            <a:ext cx="4859335" cy="1598612"/>
          </a:xfrm>
          <a:custGeom>
            <a:avLst/>
            <a:gdLst/>
            <a:ahLst/>
            <a:cxnLst/>
            <a:rect l="l" t="t" r="r" b="b"/>
            <a:pathLst>
              <a:path w="4572000" h="1422400">
                <a:moveTo>
                  <a:pt x="0" y="1422400"/>
                </a:moveTo>
                <a:lnTo>
                  <a:pt x="4572000" y="1422400"/>
                </a:lnTo>
                <a:lnTo>
                  <a:pt x="4572000" y="0"/>
                </a:lnTo>
                <a:lnTo>
                  <a:pt x="0" y="0"/>
                </a:lnTo>
                <a:lnTo>
                  <a:pt x="0" y="14224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167312"/>
            <a:ext cx="4859335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9570" y="372490"/>
            <a:ext cx="4117973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Fly</a:t>
            </a:r>
            <a:r>
              <a:rPr sz="2400" spc="-85" dirty="0"/>
              <a:t> </a:t>
            </a:r>
            <a:r>
              <a:rPr sz="2400" dirty="0"/>
              <a:t>Around</a:t>
            </a:r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3670" y="1237319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669" y="30788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670" y="5275920"/>
            <a:ext cx="45719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67769" y="1654492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63568" y="2298498"/>
            <a:ext cx="10420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78030" y="1806777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80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68416" y="2308692"/>
            <a:ext cx="4883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800" spc="-5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493" y="2302192"/>
            <a:ext cx="8572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645" y="1806777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45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65074" y="1762911"/>
            <a:ext cx="712469" cy="529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16167" y="2308692"/>
            <a:ext cx="4114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33746" y="3446439"/>
            <a:ext cx="2454707" cy="1310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46808" y="5773729"/>
            <a:ext cx="2330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b="1" spc="-5" dirty="0">
                <a:solidFill>
                  <a:srgbClr val="636466"/>
                </a:solidFill>
                <a:latin typeface="Roboto"/>
                <a:cs typeface="Roboto"/>
              </a:rPr>
              <a:t>space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key to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glide.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2101" y="60327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5F9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2101" y="60020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80B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6616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6616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388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388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502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502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274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274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97305" y="57708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97305" y="57528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6991" y="58223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4866" y="58236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66286" y="58236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72" y="36804"/>
                </a:lnTo>
                <a:lnTo>
                  <a:pt x="11950" y="32804"/>
                </a:lnTo>
                <a:lnTo>
                  <a:pt x="11607" y="28625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0915" y="58236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12643" y="58236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83641" y="1841590"/>
            <a:ext cx="654860" cy="436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1633" y="358015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1633" y="3580152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67002" y="3955211"/>
            <a:ext cx="31496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500" spc="-4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500">
              <a:latin typeface="Roboto"/>
              <a:cs typeface="Roboto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98405" y="3608484"/>
            <a:ext cx="443608" cy="2982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3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3669" y="634727"/>
            <a:ext cx="4572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Go Right </a:t>
            </a:r>
            <a:r>
              <a:rPr spc="5" dirty="0"/>
              <a:t>and</a:t>
            </a:r>
            <a:r>
              <a:rPr spc="-90" dirty="0"/>
              <a:t> </a:t>
            </a:r>
            <a:r>
              <a:rPr dirty="0"/>
              <a:t>Left</a:t>
            </a:r>
          </a:p>
        </p:txBody>
      </p:sp>
      <p:sp>
        <p:nvSpPr>
          <p:cNvPr id="9" name="object 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5012" y="1516062"/>
            <a:ext cx="3289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right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left.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9476" y="2112415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9463" y="2112415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9464" y="3973105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9463" y="397309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9348" y="4730370"/>
            <a:ext cx="204584" cy="221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9348" y="2860930"/>
            <a:ext cx="204584" cy="2219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262EBBF6-99E6-4545-8446-7D1FDF267AD8}"/>
              </a:ext>
            </a:extLst>
          </p:cNvPr>
          <p:cNvSpPr txBox="1"/>
          <p:nvPr/>
        </p:nvSpPr>
        <p:spPr>
          <a:xfrm>
            <a:off x="867569" y="6129337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06DB770D-DEB7-4BE9-A067-976C2A014C20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59338" cy="1122362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2362"/>
            <a:ext cx="4859338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0966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30512"/>
            <a:ext cx="4859338" cy="2692400"/>
          </a:xfrm>
          <a:custGeom>
            <a:avLst/>
            <a:gdLst/>
            <a:ahLst/>
            <a:cxnLst/>
            <a:rect l="l" t="t" r="r" b="b"/>
            <a:pathLst>
              <a:path w="4572000" h="2692400">
                <a:moveTo>
                  <a:pt x="0" y="2692400"/>
                </a:moveTo>
                <a:lnTo>
                  <a:pt x="4572000" y="2692400"/>
                </a:lnTo>
                <a:lnTo>
                  <a:pt x="4572000" y="0"/>
                </a:lnTo>
                <a:lnTo>
                  <a:pt x="0" y="0"/>
                </a:lnTo>
                <a:lnTo>
                  <a:pt x="0" y="26924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8178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569" y="372490"/>
            <a:ext cx="427990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400" dirty="0"/>
              <a:t>Go Right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dirty="0"/>
              <a:t>Left</a:t>
            </a:r>
          </a:p>
          <a:p>
            <a:pPr marL="12700"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69" y="12881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94060" y="3623495"/>
            <a:ext cx="1622959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522911"/>
            <a:ext cx="4859338" cy="1281113"/>
          </a:xfrm>
          <a:custGeom>
            <a:avLst/>
            <a:gdLst/>
            <a:ahLst/>
            <a:cxnLst/>
            <a:rect l="l" t="t" r="r" b="b"/>
            <a:pathLst>
              <a:path w="4572000" h="1079500">
                <a:moveTo>
                  <a:pt x="0" y="1079500"/>
                </a:moveTo>
                <a:lnTo>
                  <a:pt x="4572000" y="1079500"/>
                </a:lnTo>
                <a:lnTo>
                  <a:pt x="4572000" y="0"/>
                </a:lnTo>
                <a:lnTo>
                  <a:pt x="0" y="0"/>
                </a:lnTo>
                <a:lnTo>
                  <a:pt x="0" y="10795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510212"/>
            <a:ext cx="4859338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3669" y="5631519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67769" y="1654492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85805" y="2298499"/>
            <a:ext cx="12217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78030" y="1806777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8029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5788" y="176053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9871" y="2302192"/>
            <a:ext cx="137418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7645" y="1806777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645" y="180677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65074" y="1762912"/>
            <a:ext cx="712469" cy="53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65073" y="1760537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12756" y="2308692"/>
            <a:ext cx="1987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23720" y="2308692"/>
            <a:ext cx="59626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Playing</a:t>
            </a:r>
            <a:r>
              <a:rPr sz="800" spc="-6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Field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0728" y="37198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728" y="3719853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46395" y="4074516"/>
            <a:ext cx="15557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18456" y="5245312"/>
            <a:ext cx="2859086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left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93019" y="5067617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45148" y="4115688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43827" y="4943628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26369" y="6052376"/>
            <a:ext cx="270891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right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21550" y="5797192"/>
            <a:ext cx="204584" cy="221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1550" y="6043101"/>
            <a:ext cx="204584" cy="221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0191" y="6043101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2909" y="6043101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29569" y="1798192"/>
            <a:ext cx="540334" cy="5415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829" y="3791965"/>
            <a:ext cx="297179" cy="307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43670" y="3341688"/>
            <a:ext cx="457199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algn="ctr">
              <a:spcBef>
                <a:spcPts val="100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x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 </a:t>
            </a:r>
            <a:r>
              <a:rPr sz="900" i="1" spc="-10" dirty="0">
                <a:solidFill>
                  <a:srgbClr val="636466"/>
                </a:solidFill>
                <a:latin typeface="Roboto-MediumItalic"/>
                <a:cs typeface="Roboto-MediumItalic"/>
              </a:rPr>
              <a:t>to</a:t>
            </a:r>
            <a:r>
              <a:rPr sz="900" i="1" spc="-3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side.</a:t>
            </a:r>
            <a:endParaRPr sz="900" dirty="0">
              <a:latin typeface="Roboto-MediumItalic"/>
              <a:cs typeface="Roboto-MediumItalic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19E29195-B5FC-45B8-BB03-2CB95EBC9967}"/>
              </a:ext>
            </a:extLst>
          </p:cNvPr>
          <p:cNvSpPr txBox="1"/>
          <p:nvPr/>
        </p:nvSpPr>
        <p:spPr>
          <a:xfrm>
            <a:off x="143669" y="2975723"/>
            <a:ext cx="4572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algn="ctr"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900" dirty="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4859337" cy="6804025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412" y="201613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7269" y="606901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9433" y="6091697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6519" y="6113590"/>
            <a:ext cx="1066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4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3670" y="634727"/>
            <a:ext cx="457199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Go Up </a:t>
            </a:r>
            <a:r>
              <a:rPr spc="5" dirty="0"/>
              <a:t>and</a:t>
            </a:r>
            <a:r>
              <a:rPr spc="-75" dirty="0"/>
              <a:t> </a:t>
            </a:r>
            <a:r>
              <a:rPr spc="-15" dirty="0"/>
              <a:t>Down</a:t>
            </a:r>
          </a:p>
        </p:txBody>
      </p:sp>
      <p:sp>
        <p:nvSpPr>
          <p:cNvPr id="9" name="object 9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5012" y="1306512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12" y="1306512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5012" y="1516062"/>
            <a:ext cx="32893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up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down.</a:t>
            </a:r>
            <a:endParaRPr sz="1200" dirty="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9464" y="2112403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9463" y="2112415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9476" y="3973105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9463" y="397309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2011" y="4730363"/>
            <a:ext cx="221917" cy="204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2011" y="2860923"/>
            <a:ext cx="221917" cy="204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D11DB883-F159-DF4B-86DB-C73B1B00D50D}"/>
              </a:ext>
            </a:extLst>
          </p:cNvPr>
          <p:cNvSpPr txBox="1"/>
          <p:nvPr/>
        </p:nvSpPr>
        <p:spPr>
          <a:xfrm>
            <a:off x="867569" y="6129336"/>
            <a:ext cx="1409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21" name="Tekstvak 58">
            <a:extLst>
              <a:ext uri="{FF2B5EF4-FFF2-40B4-BE49-F238E27FC236}">
                <a16:creationId xmlns:a16="http://schemas.microsoft.com/office/drawing/2014/main" id="{8135E9F3-E4E3-4F26-8347-8288F7FF778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2980FF"/>
                </a:solidFill>
              </a:rPr>
              <a:t>yyyymmdd</a:t>
            </a:r>
            <a:endParaRPr lang="en-US" sz="600" dirty="0">
              <a:solidFill>
                <a:srgbClr val="298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</TotalTime>
  <Words>749</Words>
  <Application>Microsoft Office PowerPoint</Application>
  <PresentationFormat>Custom</PresentationFormat>
  <Paragraphs>198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Montserrat-Black</vt:lpstr>
      <vt:lpstr>Roboto</vt:lpstr>
      <vt:lpstr>Roboto-Black</vt:lpstr>
      <vt:lpstr>Roboto-Medium</vt:lpstr>
      <vt:lpstr>Roboto-MediumItalic</vt:lpstr>
      <vt:lpstr>Office Theme</vt:lpstr>
      <vt:lpstr>Imagine a World</vt:lpstr>
      <vt:lpstr>Imagine a World</vt:lpstr>
      <vt:lpstr>Say Something</vt:lpstr>
      <vt:lpstr>Say Something</vt:lpstr>
      <vt:lpstr>Fly Around</vt:lpstr>
      <vt:lpstr>Fly Around scratch.mit.edu</vt:lpstr>
      <vt:lpstr>Go Right and Left</vt:lpstr>
      <vt:lpstr>Go Right and Left scratch.mit.edu</vt:lpstr>
      <vt:lpstr>Go Up and Down</vt:lpstr>
      <vt:lpstr>Go Up and Down scratch.mit.edu</vt:lpstr>
      <vt:lpstr>Change Costumes</vt:lpstr>
      <vt:lpstr>Change Costumes scratch.mit.edu</vt:lpstr>
      <vt:lpstr>Glide From Here to There</vt:lpstr>
      <vt:lpstr>Glide From Here to There scratch.mit.edu</vt:lpstr>
      <vt:lpstr>Grow and Shrink</vt:lpstr>
      <vt:lpstr>Grow and Shrink scratch.mit.edu</vt:lpstr>
      <vt:lpstr>Change Backdrops</vt:lpstr>
      <vt:lpstr>Change Backdrops scratch.mit.edu</vt:lpstr>
      <vt:lpstr>Add a Sound</vt:lpstr>
      <vt:lpstr>Add a Sound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Imagine a World</dc:title>
  <cp:lastModifiedBy>Hans</cp:lastModifiedBy>
  <cp:revision>21</cp:revision>
  <dcterms:created xsi:type="dcterms:W3CDTF">2019-12-13T03:43:29Z</dcterms:created>
  <dcterms:modified xsi:type="dcterms:W3CDTF">2021-02-07T14:05:24Z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2019-12-12T00:00:00Z</vt:filetime>
  </property>
  <property fmtid="{D5CDD505-2E9C-101B-9397-08002B2CF9AE}" pid="3" name="Creator">
    <vt:lpwstr>Adobe InDesign 14.0 (Macintosh)</vt:lpwstr>
  </property>
  <property fmtid="{D5CDD505-2E9C-101B-9397-08002B2CF9AE}" pid="4" name="LastSaved">
    <vt:filetime>2019-12-13T00:00:00Z</vt:filetime>
  </property>
</Properties>
</file>